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71" r:id="rId5"/>
  </p:sldIdLst>
  <p:sldSz cx="12192000" cy="6858000"/>
  <p:notesSz cx="6858000" cy="9144000"/>
  <p:defaultTextStyle>
    <a:defPPr>
      <a:defRPr lang="en-US"/>
    </a:defPPr>
    <a:lvl1pPr marL="0" algn="l" defTabSz="9141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96" algn="l" defTabSz="9141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92" algn="l" defTabSz="9141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288" algn="l" defTabSz="9141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383" algn="l" defTabSz="9141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479" algn="l" defTabSz="9141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575" algn="l" defTabSz="9141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671" algn="l" defTabSz="9141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767" algn="l" defTabSz="9141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DCD0"/>
    <a:srgbClr val="5069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86" d="100"/>
          <a:sy n="86" d="100"/>
        </p:scale>
        <p:origin x="3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ren Yuen" userId="80273a9a-9b7c-4353-afad-de8ab7cb278e" providerId="ADAL" clId="{D65C047C-DEA5-400B-9E43-1064FEDF259B}"/>
    <pc:docChg chg="undo custSel delSld modSld delMainMaster">
      <pc:chgData name="Darren Yuen" userId="80273a9a-9b7c-4353-afad-de8ab7cb278e" providerId="ADAL" clId="{D65C047C-DEA5-400B-9E43-1064FEDF259B}" dt="2026-05-12T09:32:19.494" v="42" actId="207"/>
      <pc:docMkLst>
        <pc:docMk/>
      </pc:docMkLst>
      <pc:sldChg chg="modSp mod setBg">
        <pc:chgData name="Darren Yuen" userId="80273a9a-9b7c-4353-afad-de8ab7cb278e" providerId="ADAL" clId="{D65C047C-DEA5-400B-9E43-1064FEDF259B}" dt="2026-05-12T09:32:19.494" v="42" actId="207"/>
        <pc:sldMkLst>
          <pc:docMk/>
          <pc:sldMk cId="0" sldId="271"/>
        </pc:sldMkLst>
        <pc:spChg chg="mod">
          <ac:chgData name="Darren Yuen" userId="80273a9a-9b7c-4353-afad-de8ab7cb278e" providerId="ADAL" clId="{D65C047C-DEA5-400B-9E43-1064FEDF259B}" dt="2026-05-12T09:31:28.304" v="32" actId="207"/>
          <ac:spMkLst>
            <pc:docMk/>
            <pc:sldMk cId="0" sldId="271"/>
            <ac:spMk id="3" creationId="{49C8B519-442E-444D-9A9E-AEAF3FA84A80}"/>
          </ac:spMkLst>
        </pc:spChg>
        <pc:spChg chg="mod">
          <ac:chgData name="Darren Yuen" userId="80273a9a-9b7c-4353-afad-de8ab7cb278e" providerId="ADAL" clId="{D65C047C-DEA5-400B-9E43-1064FEDF259B}" dt="2026-05-12T09:31:12.831" v="28" actId="207"/>
          <ac:spMkLst>
            <pc:docMk/>
            <pc:sldMk cId="0" sldId="271"/>
            <ac:spMk id="9" creationId="{864D33DF-C24D-4D85-8A32-A46B83CE6DF4}"/>
          </ac:spMkLst>
        </pc:spChg>
        <pc:spChg chg="mod">
          <ac:chgData name="Darren Yuen" userId="80273a9a-9b7c-4353-afad-de8ab7cb278e" providerId="ADAL" clId="{D65C047C-DEA5-400B-9E43-1064FEDF259B}" dt="2026-05-12T09:31:49.247" v="36" actId="207"/>
          <ac:spMkLst>
            <pc:docMk/>
            <pc:sldMk cId="0" sldId="271"/>
            <ac:spMk id="12" creationId="{E5C642DC-5D39-4BAF-AB32-0F072458F72E}"/>
          </ac:spMkLst>
        </pc:spChg>
        <pc:spChg chg="mod">
          <ac:chgData name="Darren Yuen" userId="80273a9a-9b7c-4353-afad-de8ab7cb278e" providerId="ADAL" clId="{D65C047C-DEA5-400B-9E43-1064FEDF259B}" dt="2026-05-12T09:31:19.492" v="30" actId="207"/>
          <ac:spMkLst>
            <pc:docMk/>
            <pc:sldMk cId="0" sldId="271"/>
            <ac:spMk id="14" creationId="{E2723EAA-CAD6-49F5-8BD9-AF9879B718A8}"/>
          </ac:spMkLst>
        </pc:spChg>
        <pc:spChg chg="mod">
          <ac:chgData name="Darren Yuen" userId="80273a9a-9b7c-4353-afad-de8ab7cb278e" providerId="ADAL" clId="{D65C047C-DEA5-400B-9E43-1064FEDF259B}" dt="2026-05-12T09:30:56.635" v="27" actId="207"/>
          <ac:spMkLst>
            <pc:docMk/>
            <pc:sldMk cId="0" sldId="271"/>
            <ac:spMk id="15" creationId="{9B12B31E-A968-4D38-8CDA-C459346262CD}"/>
          </ac:spMkLst>
        </pc:spChg>
        <pc:spChg chg="mod">
          <ac:chgData name="Darren Yuen" userId="80273a9a-9b7c-4353-afad-de8ab7cb278e" providerId="ADAL" clId="{D65C047C-DEA5-400B-9E43-1064FEDF259B}" dt="2026-05-12T09:31:17.030" v="29" actId="207"/>
          <ac:spMkLst>
            <pc:docMk/>
            <pc:sldMk cId="0" sldId="271"/>
            <ac:spMk id="16" creationId="{07CF6F36-AE9A-497E-B489-7F4658DACB2B}"/>
          </ac:spMkLst>
        </pc:spChg>
        <pc:spChg chg="mod">
          <ac:chgData name="Darren Yuen" userId="80273a9a-9b7c-4353-afad-de8ab7cb278e" providerId="ADAL" clId="{D65C047C-DEA5-400B-9E43-1064FEDF259B}" dt="2026-05-12T09:31:24.860" v="31" actId="207"/>
          <ac:spMkLst>
            <pc:docMk/>
            <pc:sldMk cId="0" sldId="271"/>
            <ac:spMk id="18" creationId="{02306C0C-0E25-4021-829C-CF34CB1AD9D0}"/>
          </ac:spMkLst>
        </pc:spChg>
        <pc:spChg chg="mod">
          <ac:chgData name="Darren Yuen" userId="80273a9a-9b7c-4353-afad-de8ab7cb278e" providerId="ADAL" clId="{D65C047C-DEA5-400B-9E43-1064FEDF259B}" dt="2026-05-12T09:32:19.494" v="42" actId="207"/>
          <ac:spMkLst>
            <pc:docMk/>
            <pc:sldMk cId="0" sldId="271"/>
            <ac:spMk id="19" creationId="{E45E207E-7827-4893-A781-FC55F9397D43}"/>
          </ac:spMkLst>
        </pc:spChg>
        <pc:spChg chg="mod">
          <ac:chgData name="Darren Yuen" userId="80273a9a-9b7c-4353-afad-de8ab7cb278e" providerId="ADAL" clId="{D65C047C-DEA5-400B-9E43-1064FEDF259B}" dt="2026-05-12T09:32:15.427" v="41" actId="207"/>
          <ac:spMkLst>
            <pc:docMk/>
            <pc:sldMk cId="0" sldId="271"/>
            <ac:spMk id="20" creationId="{7BD97957-D6C4-4EB7-A95A-6F402819E497}"/>
          </ac:spMkLst>
        </pc:spChg>
        <pc:spChg chg="mod">
          <ac:chgData name="Darren Yuen" userId="80273a9a-9b7c-4353-afad-de8ab7cb278e" providerId="ADAL" clId="{D65C047C-DEA5-400B-9E43-1064FEDF259B}" dt="2026-05-12T09:31:49.247" v="36" actId="207"/>
          <ac:spMkLst>
            <pc:docMk/>
            <pc:sldMk cId="0" sldId="271"/>
            <ac:spMk id="21" creationId="{F0EC2DB3-2142-4618-BD9D-E02132019366}"/>
          </ac:spMkLst>
        </pc:spChg>
        <pc:spChg chg="mod">
          <ac:chgData name="Darren Yuen" userId="80273a9a-9b7c-4353-afad-de8ab7cb278e" providerId="ADAL" clId="{D65C047C-DEA5-400B-9E43-1064FEDF259B}" dt="2026-05-12T09:31:49.247" v="36" actId="207"/>
          <ac:spMkLst>
            <pc:docMk/>
            <pc:sldMk cId="0" sldId="271"/>
            <ac:spMk id="22" creationId="{0C935757-BB3F-4BA8-8AC9-5F89E910B9E1}"/>
          </ac:spMkLst>
        </pc:spChg>
        <pc:spChg chg="mod">
          <ac:chgData name="Darren Yuen" userId="80273a9a-9b7c-4353-afad-de8ab7cb278e" providerId="ADAL" clId="{D65C047C-DEA5-400B-9E43-1064FEDF259B}" dt="2026-05-12T09:30:26.494" v="21" actId="208"/>
          <ac:spMkLst>
            <pc:docMk/>
            <pc:sldMk cId="0" sldId="271"/>
            <ac:spMk id="23" creationId="{7F5C99CD-D706-4CB5-9665-FEFC81F97C1B}"/>
          </ac:spMkLst>
        </pc:spChg>
        <pc:spChg chg="mod">
          <ac:chgData name="Darren Yuen" userId="80273a9a-9b7c-4353-afad-de8ab7cb278e" providerId="ADAL" clId="{D65C047C-DEA5-400B-9E43-1064FEDF259B}" dt="2026-05-12T09:31:42.763" v="34" actId="207"/>
          <ac:spMkLst>
            <pc:docMk/>
            <pc:sldMk cId="0" sldId="271"/>
            <ac:spMk id="29" creationId="{2AF7B0FB-39B2-4BCD-B879-7EB1DE0AFD24}"/>
          </ac:spMkLst>
        </pc:spChg>
        <pc:spChg chg="mod">
          <ac:chgData name="Darren Yuen" userId="80273a9a-9b7c-4353-afad-de8ab7cb278e" providerId="ADAL" clId="{D65C047C-DEA5-400B-9E43-1064FEDF259B}" dt="2026-05-12T09:31:42.763" v="34" actId="207"/>
          <ac:spMkLst>
            <pc:docMk/>
            <pc:sldMk cId="0" sldId="271"/>
            <ac:spMk id="30" creationId="{7B6A90B0-9D79-4926-9181-2BFDB2C833A1}"/>
          </ac:spMkLst>
        </pc:spChg>
        <pc:spChg chg="mod">
          <ac:chgData name="Darren Yuen" userId="80273a9a-9b7c-4353-afad-de8ab7cb278e" providerId="ADAL" clId="{D65C047C-DEA5-400B-9E43-1064FEDF259B}" dt="2026-05-12T09:31:42.763" v="34" actId="207"/>
          <ac:spMkLst>
            <pc:docMk/>
            <pc:sldMk cId="0" sldId="271"/>
            <ac:spMk id="31" creationId="{904D2BF2-B02A-480E-9A85-72465A2C55E0}"/>
          </ac:spMkLst>
        </pc:spChg>
        <pc:spChg chg="mod">
          <ac:chgData name="Darren Yuen" userId="80273a9a-9b7c-4353-afad-de8ab7cb278e" providerId="ADAL" clId="{D65C047C-DEA5-400B-9E43-1064FEDF259B}" dt="2026-05-12T09:31:42.763" v="34" actId="207"/>
          <ac:spMkLst>
            <pc:docMk/>
            <pc:sldMk cId="0" sldId="271"/>
            <ac:spMk id="32" creationId="{BE927FD3-EA84-407F-ADC5-F726C6BF14E2}"/>
          </ac:spMkLst>
        </pc:spChg>
        <pc:spChg chg="mod">
          <ac:chgData name="Darren Yuen" userId="80273a9a-9b7c-4353-afad-de8ab7cb278e" providerId="ADAL" clId="{D65C047C-DEA5-400B-9E43-1064FEDF259B}" dt="2026-05-12T09:31:42.763" v="34" actId="207"/>
          <ac:spMkLst>
            <pc:docMk/>
            <pc:sldMk cId="0" sldId="271"/>
            <ac:spMk id="33" creationId="{971BBF21-088A-403F-A62D-6EA70F5F6E3D}"/>
          </ac:spMkLst>
        </pc:spChg>
        <pc:spChg chg="mod">
          <ac:chgData name="Darren Yuen" userId="80273a9a-9b7c-4353-afad-de8ab7cb278e" providerId="ADAL" clId="{D65C047C-DEA5-400B-9E43-1064FEDF259B}" dt="2026-05-12T09:31:45.857" v="35" actId="207"/>
          <ac:spMkLst>
            <pc:docMk/>
            <pc:sldMk cId="0" sldId="271"/>
            <ac:spMk id="35" creationId="{AC9C082E-ED55-4F05-8B10-7E1CF3FEDE98}"/>
          </ac:spMkLst>
        </pc:spChg>
        <pc:spChg chg="mod">
          <ac:chgData name="Darren Yuen" userId="80273a9a-9b7c-4353-afad-de8ab7cb278e" providerId="ADAL" clId="{D65C047C-DEA5-400B-9E43-1064FEDF259B}" dt="2026-05-12T09:31:45.857" v="35" actId="207"/>
          <ac:spMkLst>
            <pc:docMk/>
            <pc:sldMk cId="0" sldId="271"/>
            <ac:spMk id="36" creationId="{11E95D54-B2E8-4582-A11C-724019039FAF}"/>
          </ac:spMkLst>
        </pc:spChg>
        <pc:spChg chg="mod">
          <ac:chgData name="Darren Yuen" userId="80273a9a-9b7c-4353-afad-de8ab7cb278e" providerId="ADAL" clId="{D65C047C-DEA5-400B-9E43-1064FEDF259B}" dt="2026-05-12T09:32:07.299" v="40" actId="207"/>
          <ac:spMkLst>
            <pc:docMk/>
            <pc:sldMk cId="0" sldId="271"/>
            <ac:spMk id="42" creationId="{D023ECA1-05B9-4BCF-B865-BDF6D9F8FF23}"/>
          </ac:spMkLst>
        </pc:spChg>
        <pc:spChg chg="mod">
          <ac:chgData name="Darren Yuen" userId="80273a9a-9b7c-4353-afad-de8ab7cb278e" providerId="ADAL" clId="{D65C047C-DEA5-400B-9E43-1064FEDF259B}" dt="2026-05-12T09:32:07.299" v="40" actId="207"/>
          <ac:spMkLst>
            <pc:docMk/>
            <pc:sldMk cId="0" sldId="271"/>
            <ac:spMk id="43" creationId="{137BC3A6-BC27-47DE-A95F-0461AD2647FC}"/>
          </ac:spMkLst>
        </pc:spChg>
        <pc:spChg chg="mod">
          <ac:chgData name="Darren Yuen" userId="80273a9a-9b7c-4353-afad-de8ab7cb278e" providerId="ADAL" clId="{D65C047C-DEA5-400B-9E43-1064FEDF259B}" dt="2026-05-12T09:31:39.773" v="33" actId="207"/>
          <ac:spMkLst>
            <pc:docMk/>
            <pc:sldMk cId="0" sldId="271"/>
            <ac:spMk id="45" creationId="{DD6DFBBF-D806-4359-9BA6-D00FD356B0B9}"/>
          </ac:spMkLst>
        </pc:spChg>
        <pc:spChg chg="mod">
          <ac:chgData name="Darren Yuen" userId="80273a9a-9b7c-4353-afad-de8ab7cb278e" providerId="ADAL" clId="{D65C047C-DEA5-400B-9E43-1064FEDF259B}" dt="2026-05-12T09:31:39.773" v="33" actId="207"/>
          <ac:spMkLst>
            <pc:docMk/>
            <pc:sldMk cId="0" sldId="271"/>
            <ac:spMk id="46" creationId="{8EA3832F-37EA-46E8-B2F0-F04387A981F8}"/>
          </ac:spMkLst>
        </pc:spChg>
        <pc:spChg chg="mod">
          <ac:chgData name="Darren Yuen" userId="80273a9a-9b7c-4353-afad-de8ab7cb278e" providerId="ADAL" clId="{D65C047C-DEA5-400B-9E43-1064FEDF259B}" dt="2026-05-12T09:31:39.773" v="33" actId="207"/>
          <ac:spMkLst>
            <pc:docMk/>
            <pc:sldMk cId="0" sldId="271"/>
            <ac:spMk id="47" creationId="{99744650-11E9-4DEB-9F16-EE2D8A0C31D8}"/>
          </ac:spMkLst>
        </pc:spChg>
        <pc:spChg chg="mod">
          <ac:chgData name="Darren Yuen" userId="80273a9a-9b7c-4353-afad-de8ab7cb278e" providerId="ADAL" clId="{D65C047C-DEA5-400B-9E43-1064FEDF259B}" dt="2026-05-12T09:31:39.773" v="33" actId="207"/>
          <ac:spMkLst>
            <pc:docMk/>
            <pc:sldMk cId="0" sldId="271"/>
            <ac:spMk id="48" creationId="{307B7A44-F1CA-4463-A5ED-421286C4FCCD}"/>
          </ac:spMkLst>
        </pc:spChg>
        <pc:spChg chg="mod">
          <ac:chgData name="Darren Yuen" userId="80273a9a-9b7c-4353-afad-de8ab7cb278e" providerId="ADAL" clId="{D65C047C-DEA5-400B-9E43-1064FEDF259B}" dt="2026-05-12T09:31:39.773" v="33" actId="207"/>
          <ac:spMkLst>
            <pc:docMk/>
            <pc:sldMk cId="0" sldId="271"/>
            <ac:spMk id="49" creationId="{767DF0DB-124D-4DA2-89D7-A3FBB20D3E40}"/>
          </ac:spMkLst>
        </pc:spChg>
        <pc:spChg chg="mod">
          <ac:chgData name="Darren Yuen" userId="80273a9a-9b7c-4353-afad-de8ab7cb278e" providerId="ADAL" clId="{D65C047C-DEA5-400B-9E43-1064FEDF259B}" dt="2026-05-12T09:31:39.773" v="33" actId="207"/>
          <ac:spMkLst>
            <pc:docMk/>
            <pc:sldMk cId="0" sldId="271"/>
            <ac:spMk id="50" creationId="{5AF8A187-4362-400A-917A-9F42DD6D9D4B}"/>
          </ac:spMkLst>
        </pc:spChg>
        <pc:spChg chg="mod">
          <ac:chgData name="Darren Yuen" userId="80273a9a-9b7c-4353-afad-de8ab7cb278e" providerId="ADAL" clId="{D65C047C-DEA5-400B-9E43-1064FEDF259B}" dt="2026-05-12T09:32:00.174" v="38" actId="207"/>
          <ac:spMkLst>
            <pc:docMk/>
            <pc:sldMk cId="0" sldId="271"/>
            <ac:spMk id="59" creationId="{1C71A0D8-9347-4D15-B07F-13FE2321D018}"/>
          </ac:spMkLst>
        </pc:spChg>
        <pc:spChg chg="mod">
          <ac:chgData name="Darren Yuen" userId="80273a9a-9b7c-4353-afad-de8ab7cb278e" providerId="ADAL" clId="{D65C047C-DEA5-400B-9E43-1064FEDF259B}" dt="2026-05-12T09:32:00.174" v="38" actId="207"/>
          <ac:spMkLst>
            <pc:docMk/>
            <pc:sldMk cId="0" sldId="271"/>
            <ac:spMk id="60" creationId="{2ED301E9-7F95-4DDD-AD89-AE3D116C32B2}"/>
          </ac:spMkLst>
        </pc:spChg>
        <pc:spChg chg="mod">
          <ac:chgData name="Darren Yuen" userId="80273a9a-9b7c-4353-afad-de8ab7cb278e" providerId="ADAL" clId="{D65C047C-DEA5-400B-9E43-1064FEDF259B}" dt="2026-05-12T09:32:00.174" v="38" actId="207"/>
          <ac:spMkLst>
            <pc:docMk/>
            <pc:sldMk cId="0" sldId="271"/>
            <ac:spMk id="61" creationId="{57F1028E-BD67-46C8-A8CA-B0CFCD6B1F19}"/>
          </ac:spMkLst>
        </pc:spChg>
        <pc:spChg chg="mod">
          <ac:chgData name="Darren Yuen" userId="80273a9a-9b7c-4353-afad-de8ab7cb278e" providerId="ADAL" clId="{D65C047C-DEA5-400B-9E43-1064FEDF259B}" dt="2026-05-12T09:31:57.285" v="37" actId="207"/>
          <ac:spMkLst>
            <pc:docMk/>
            <pc:sldMk cId="0" sldId="271"/>
            <ac:spMk id="62" creationId="{360CD8C7-C280-4EE8-BBF6-6CA629DED930}"/>
          </ac:spMkLst>
        </pc:spChg>
        <pc:spChg chg="mod">
          <ac:chgData name="Darren Yuen" userId="80273a9a-9b7c-4353-afad-de8ab7cb278e" providerId="ADAL" clId="{D65C047C-DEA5-400B-9E43-1064FEDF259B}" dt="2026-05-12T09:32:03.056" v="39" actId="207"/>
          <ac:spMkLst>
            <pc:docMk/>
            <pc:sldMk cId="0" sldId="271"/>
            <ac:spMk id="68" creationId="{D74372E7-5863-4C13-953F-60B405D88ACC}"/>
          </ac:spMkLst>
        </pc:spChg>
        <pc:grpChg chg="mod">
          <ac:chgData name="Darren Yuen" userId="80273a9a-9b7c-4353-afad-de8ab7cb278e" providerId="ADAL" clId="{D65C047C-DEA5-400B-9E43-1064FEDF259B}" dt="2026-05-12T09:31:49.247" v="36" actId="207"/>
          <ac:grpSpMkLst>
            <pc:docMk/>
            <pc:sldMk cId="0" sldId="271"/>
            <ac:grpSpMk id="4" creationId="{C07F98D8-A780-47A1-81C8-E4D466656B75}"/>
          </ac:grpSpMkLst>
        </pc:grpChg>
        <pc:grpChg chg="mod">
          <ac:chgData name="Darren Yuen" userId="80273a9a-9b7c-4353-afad-de8ab7cb278e" providerId="ADAL" clId="{D65C047C-DEA5-400B-9E43-1064FEDF259B}" dt="2026-05-12T09:31:42.763" v="34" actId="207"/>
          <ac:grpSpMkLst>
            <pc:docMk/>
            <pc:sldMk cId="0" sldId="271"/>
            <ac:grpSpMk id="28" creationId="{49BAA934-A96D-4849-8837-533F0B5F2277}"/>
          </ac:grpSpMkLst>
        </pc:grpChg>
        <pc:grpChg chg="mod">
          <ac:chgData name="Darren Yuen" userId="80273a9a-9b7c-4353-afad-de8ab7cb278e" providerId="ADAL" clId="{D65C047C-DEA5-400B-9E43-1064FEDF259B}" dt="2026-05-12T09:31:45.857" v="35" actId="207"/>
          <ac:grpSpMkLst>
            <pc:docMk/>
            <pc:sldMk cId="0" sldId="271"/>
            <ac:grpSpMk id="34" creationId="{A569320F-1E15-4540-8E45-30A47DEEDEEC}"/>
          </ac:grpSpMkLst>
        </pc:grpChg>
        <pc:grpChg chg="mod">
          <ac:chgData name="Darren Yuen" userId="80273a9a-9b7c-4353-afad-de8ab7cb278e" providerId="ADAL" clId="{D65C047C-DEA5-400B-9E43-1064FEDF259B}" dt="2026-05-12T09:32:07.299" v="40" actId="207"/>
          <ac:grpSpMkLst>
            <pc:docMk/>
            <pc:sldMk cId="0" sldId="271"/>
            <ac:grpSpMk id="41" creationId="{2617FCA1-12DB-4712-B6D6-E4D0CFFA686F}"/>
          </ac:grpSpMkLst>
        </pc:grpChg>
        <pc:grpChg chg="mod">
          <ac:chgData name="Darren Yuen" userId="80273a9a-9b7c-4353-afad-de8ab7cb278e" providerId="ADAL" clId="{D65C047C-DEA5-400B-9E43-1064FEDF259B}" dt="2026-05-12T09:31:39.773" v="33" actId="207"/>
          <ac:grpSpMkLst>
            <pc:docMk/>
            <pc:sldMk cId="0" sldId="271"/>
            <ac:grpSpMk id="44" creationId="{B9CF7B98-A181-48FC-891A-648ADC907145}"/>
          </ac:grpSpMkLst>
        </pc:grpChg>
        <pc:grpChg chg="mod">
          <ac:chgData name="Darren Yuen" userId="80273a9a-9b7c-4353-afad-de8ab7cb278e" providerId="ADAL" clId="{D65C047C-DEA5-400B-9E43-1064FEDF259B}" dt="2026-05-12T09:32:00.174" v="38" actId="207"/>
          <ac:grpSpMkLst>
            <pc:docMk/>
            <pc:sldMk cId="0" sldId="271"/>
            <ac:grpSpMk id="58" creationId="{CF1EEAF9-08EF-4217-9440-AF5B28F02371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H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3DF030-EF83-437A-98ED-945933810B2D}" type="datetimeFigureOut">
              <a:rPr lang="en-HK" smtClean="0"/>
              <a:t>12/5/2026</a:t>
            </a:fld>
            <a:endParaRPr lang="en-H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H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H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D22D04-1EEE-4A4E-B641-DAF7365BA189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026937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96" algn="l" defTabSz="9141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92" algn="l" defTabSz="9141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288" algn="l" defTabSz="9141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383" algn="l" defTabSz="9141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479" algn="l" defTabSz="9141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575" algn="l" defTabSz="9141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671" algn="l" defTabSz="9141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767" algn="l" defTabSz="9141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5" name="Google Shape;3955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6" name="Google Shape;3956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2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5" name="Google Shape;2955;p10"/>
          <p:cNvSpPr txBox="1">
            <a:spLocks noGrp="1"/>
          </p:cNvSpPr>
          <p:nvPr>
            <p:ph type="sldNum" idx="12"/>
          </p:nvPr>
        </p:nvSpPr>
        <p:spPr>
          <a:xfrm>
            <a:off x="122041" y="629360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grpSp>
        <p:nvGrpSpPr>
          <p:cNvPr id="2956" name="Google Shape;2956;p10"/>
          <p:cNvGrpSpPr/>
          <p:nvPr/>
        </p:nvGrpSpPr>
        <p:grpSpPr>
          <a:xfrm rot="10800000">
            <a:off x="11801983" y="38276"/>
            <a:ext cx="352016" cy="6781736"/>
            <a:chOff x="5307800" y="238125"/>
            <a:chExt cx="271925" cy="5238750"/>
          </a:xfrm>
        </p:grpSpPr>
        <p:sp>
          <p:nvSpPr>
            <p:cNvPr id="2957" name="Google Shape;2957;p10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8" name="Google Shape;2958;p10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9" name="Google Shape;2959;p10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0" name="Google Shape;2960;p10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1" name="Google Shape;2961;p10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2" name="Google Shape;2962;p10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3" name="Google Shape;2963;p10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4" name="Google Shape;2964;p10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5" name="Google Shape;2965;p10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6" name="Google Shape;2966;p10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7" name="Google Shape;2967;p10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8" name="Google Shape;2968;p10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9" name="Google Shape;2969;p10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0" name="Google Shape;2970;p10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1" name="Google Shape;2971;p10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2" name="Google Shape;2972;p10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3" name="Google Shape;2973;p10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4" name="Google Shape;2974;p10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5" name="Google Shape;2975;p10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6" name="Google Shape;2976;p10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7" name="Google Shape;2977;p10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8" name="Google Shape;2978;p10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9" name="Google Shape;2979;p10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0" name="Google Shape;2980;p10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1" name="Google Shape;2981;p10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2" name="Google Shape;2982;p10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3" name="Google Shape;2983;p10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4" name="Google Shape;2984;p10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5" name="Google Shape;2985;p10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6" name="Google Shape;2986;p10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7" name="Google Shape;2987;p10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8" name="Google Shape;2988;p10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9" name="Google Shape;2989;p10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0" name="Google Shape;2990;p10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1" name="Google Shape;2991;p10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2" name="Google Shape;2992;p10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3" name="Google Shape;2993;p10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4" name="Google Shape;2994;p10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5" name="Google Shape;2995;p10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6" name="Google Shape;2996;p10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7" name="Google Shape;2997;p10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8" name="Google Shape;2998;p10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9" name="Google Shape;2999;p10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0" name="Google Shape;3000;p10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1" name="Google Shape;3001;p10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2" name="Google Shape;3002;p10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3" name="Google Shape;3003;p10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4" name="Google Shape;3004;p10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5" name="Google Shape;3005;p10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6" name="Google Shape;3006;p10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7" name="Google Shape;3007;p10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8" name="Google Shape;3008;p10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9" name="Google Shape;3009;p10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0" name="Google Shape;3010;p10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1" name="Google Shape;3011;p10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2" name="Google Shape;3012;p10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3" name="Google Shape;3013;p10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014" name="Google Shape;3014;p10"/>
          <p:cNvGrpSpPr/>
          <p:nvPr/>
        </p:nvGrpSpPr>
        <p:grpSpPr>
          <a:xfrm rot="10800000">
            <a:off x="10438095" y="38276"/>
            <a:ext cx="1521044" cy="6781736"/>
            <a:chOff x="5458325" y="238125"/>
            <a:chExt cx="1174975" cy="5238750"/>
          </a:xfrm>
        </p:grpSpPr>
        <p:sp>
          <p:nvSpPr>
            <p:cNvPr id="3015" name="Google Shape;3015;p10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6" name="Google Shape;3016;p10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7" name="Google Shape;3017;p10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8" name="Google Shape;3018;p10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9" name="Google Shape;3019;p10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0" name="Google Shape;3020;p10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1" name="Google Shape;3021;p10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2" name="Google Shape;3022;p10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3" name="Google Shape;3023;p10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4" name="Google Shape;3024;p10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5" name="Google Shape;3025;p10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6" name="Google Shape;3026;p10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7" name="Google Shape;3027;p10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8" name="Google Shape;3028;p10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9" name="Google Shape;3029;p10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0" name="Google Shape;3030;p10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1" name="Google Shape;3031;p10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2" name="Google Shape;3032;p10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3" name="Google Shape;3033;p10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4" name="Google Shape;3034;p10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5" name="Google Shape;3035;p10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6" name="Google Shape;3036;p10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7" name="Google Shape;3037;p10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8" name="Google Shape;3038;p10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9" name="Google Shape;3039;p10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0" name="Google Shape;3040;p10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1" name="Google Shape;3041;p10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2" name="Google Shape;3042;p10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3" name="Google Shape;3043;p10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4" name="Google Shape;3044;p10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5" name="Google Shape;3045;p10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6" name="Google Shape;3046;p10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7" name="Google Shape;3047;p10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8" name="Google Shape;3048;p10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9" name="Google Shape;3049;p10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0" name="Google Shape;3050;p10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1" name="Google Shape;3051;p10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2" name="Google Shape;3052;p10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3" name="Google Shape;3053;p10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4" name="Google Shape;3054;p10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5" name="Google Shape;3055;p10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6" name="Google Shape;3056;p10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7" name="Google Shape;3057;p10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8" name="Google Shape;3058;p10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9" name="Google Shape;3059;p10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0" name="Google Shape;3060;p10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1" name="Google Shape;3061;p10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2" name="Google Shape;3062;p10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3" name="Google Shape;3063;p10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4" name="Google Shape;3064;p10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5" name="Google Shape;3065;p10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6" name="Google Shape;3066;p10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7" name="Google Shape;3067;p10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8" name="Google Shape;3068;p10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9" name="Google Shape;3069;p10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0" name="Google Shape;3070;p10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1" name="Google Shape;3071;p10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2" name="Google Shape;3072;p10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3" name="Google Shape;3073;p10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4" name="Google Shape;3074;p10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5" name="Google Shape;3075;p10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6" name="Google Shape;3076;p10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077" name="Google Shape;3077;p10"/>
          <p:cNvGrpSpPr/>
          <p:nvPr/>
        </p:nvGrpSpPr>
        <p:grpSpPr>
          <a:xfrm rot="10800000">
            <a:off x="10243269" y="38277"/>
            <a:ext cx="1326185" cy="6586909"/>
            <a:chOff x="5759350" y="388625"/>
            <a:chExt cx="1024450" cy="5088250"/>
          </a:xfrm>
        </p:grpSpPr>
        <p:sp>
          <p:nvSpPr>
            <p:cNvPr id="3078" name="Google Shape;3078;p10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9" name="Google Shape;3079;p10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0" name="Google Shape;3080;p10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1" name="Google Shape;3081;p10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2" name="Google Shape;3082;p10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3" name="Google Shape;3083;p10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4" name="Google Shape;3084;p10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5" name="Google Shape;3085;p10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6" name="Google Shape;3086;p10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7" name="Google Shape;3087;p10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8" name="Google Shape;3088;p10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9" name="Google Shape;3089;p10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0" name="Google Shape;3090;p10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1" name="Google Shape;3091;p10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2" name="Google Shape;3092;p10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3" name="Google Shape;3093;p10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4" name="Google Shape;3094;p10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5" name="Google Shape;3095;p10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6" name="Google Shape;3096;p10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7" name="Google Shape;3097;p10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8" name="Google Shape;3098;p10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9" name="Google Shape;3099;p10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0" name="Google Shape;3100;p10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1" name="Google Shape;3101;p10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2" name="Google Shape;3102;p10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3" name="Google Shape;3103;p10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4" name="Google Shape;3104;p10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5" name="Google Shape;3105;p10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6" name="Google Shape;3106;p10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7" name="Google Shape;3107;p10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8" name="Google Shape;3108;p10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9" name="Google Shape;3109;p10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0" name="Google Shape;3110;p10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1" name="Google Shape;3111;p10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2" name="Google Shape;3112;p10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3" name="Google Shape;3113;p10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4" name="Google Shape;3114;p10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5" name="Google Shape;3115;p10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6" name="Google Shape;3116;p10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7" name="Google Shape;3117;p10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8" name="Google Shape;3118;p10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9" name="Google Shape;3119;p10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0" name="Google Shape;3120;p10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1" name="Google Shape;3121;p10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2" name="Google Shape;3122;p10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3" name="Google Shape;3123;p10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4" name="Google Shape;3124;p10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5" name="Google Shape;3125;p10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6" name="Google Shape;3126;p10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7" name="Google Shape;3127;p10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8" name="Google Shape;3128;p10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9" name="Google Shape;3129;p10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0" name="Google Shape;3130;p10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1" name="Google Shape;3131;p10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2" name="Google Shape;3132;p10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3" name="Google Shape;3133;p10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4" name="Google Shape;3134;p10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5" name="Google Shape;3135;p10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6" name="Google Shape;3136;p10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7" name="Google Shape;3137;p10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8" name="Google Shape;3138;p10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9" name="Google Shape;3139;p10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0" name="Google Shape;3140;p10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1" name="Google Shape;3141;p10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2" name="Google Shape;3142;p10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3" name="Google Shape;3143;p10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4" name="Google Shape;3144;p10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5" name="Google Shape;3145;p10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6" name="Google Shape;3146;p10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7" name="Google Shape;3147;p10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8" name="Google Shape;3148;p10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9" name="Google Shape;3149;p10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0" name="Google Shape;3150;p10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1" name="Google Shape;3151;p10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2" name="Google Shape;3152;p10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3" name="Google Shape;3153;p10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4" name="Google Shape;3154;p10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5" name="Google Shape;3155;p10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6" name="Google Shape;3156;p10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7" name="Google Shape;3157;p10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8" name="Google Shape;3158;p10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9" name="Google Shape;3159;p10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0" name="Google Shape;3160;p10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1" name="Google Shape;3161;p10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2" name="Google Shape;3162;p10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3" name="Google Shape;3163;p10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4" name="Google Shape;3164;p10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5" name="Google Shape;3165;p10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6" name="Google Shape;3166;p10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7" name="Google Shape;3167;p10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8" name="Google Shape;3168;p10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9" name="Google Shape;3169;p10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0" name="Google Shape;3170;p10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1" name="Google Shape;3171;p10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2" name="Google Shape;3172;p10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3" name="Google Shape;3173;p10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4" name="Google Shape;3174;p10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5" name="Google Shape;3175;p10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6" name="Google Shape;3176;p10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7" name="Google Shape;3177;p10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8" name="Google Shape;3178;p10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79" name="Google Shape;3179;p10"/>
          <p:cNvGrpSpPr/>
          <p:nvPr/>
        </p:nvGrpSpPr>
        <p:grpSpPr>
          <a:xfrm rot="10800000">
            <a:off x="10243269" y="38276"/>
            <a:ext cx="1521044" cy="6781736"/>
            <a:chOff x="5608825" y="238125"/>
            <a:chExt cx="1174975" cy="5238750"/>
          </a:xfrm>
        </p:grpSpPr>
        <p:sp>
          <p:nvSpPr>
            <p:cNvPr id="3180" name="Google Shape;3180;p10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1" name="Google Shape;3181;p10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2" name="Google Shape;3182;p10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3" name="Google Shape;3183;p10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4" name="Google Shape;3184;p10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5" name="Google Shape;3185;p10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6" name="Google Shape;3186;p10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7" name="Google Shape;3187;p10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8" name="Google Shape;3188;p10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9" name="Google Shape;3189;p10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0" name="Google Shape;3190;p10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1" name="Google Shape;3191;p10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2" name="Google Shape;3192;p10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3" name="Google Shape;3193;p10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4" name="Google Shape;3194;p10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5" name="Google Shape;3195;p10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6" name="Google Shape;3196;p10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7" name="Google Shape;3197;p10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8" name="Google Shape;3198;p10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9" name="Google Shape;3199;p10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0" name="Google Shape;3200;p10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1" name="Google Shape;3201;p10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2" name="Google Shape;3202;p10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3" name="Google Shape;3203;p10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4" name="Google Shape;3204;p10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5" name="Google Shape;3205;p10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6" name="Google Shape;3206;p10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7" name="Google Shape;3207;p10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8" name="Google Shape;3208;p10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9" name="Google Shape;3209;p10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0" name="Google Shape;3210;p10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1" name="Google Shape;3211;p10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2" name="Google Shape;3212;p10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3" name="Google Shape;3213;p10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4" name="Google Shape;3214;p10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5" name="Google Shape;3215;p10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6" name="Google Shape;3216;p10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7" name="Google Shape;3217;p10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8" name="Google Shape;3218;p10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9" name="Google Shape;3219;p10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0" name="Google Shape;3220;p10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1" name="Google Shape;3221;p10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2" name="Google Shape;3222;p10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3" name="Google Shape;3223;p10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4" name="Google Shape;3224;p10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5" name="Google Shape;3225;p10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6" name="Google Shape;3226;p10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7" name="Google Shape;3227;p10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8" name="Google Shape;3228;p10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9" name="Google Shape;3229;p10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98208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1000"/>
            <a:lum/>
          </a:blip>
          <a:srcRect/>
          <a:stretch>
            <a:fillRect b="-36000"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7733" y="985833"/>
            <a:ext cx="90148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7733" y="2311400"/>
            <a:ext cx="9014800" cy="39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itillium Web Light"/>
              <a:buChar char="▪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●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○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■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22041" y="6293601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lvl="1">
              <a:buNone/>
              <a:defRPr sz="1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lvl="2">
              <a:buNone/>
              <a:defRPr sz="1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lvl="3">
              <a:buNone/>
              <a:defRPr sz="1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lvl="4">
              <a:buNone/>
              <a:defRPr sz="1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lvl="5">
              <a:buNone/>
              <a:defRPr sz="1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lvl="6">
              <a:buNone/>
              <a:defRPr sz="1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lvl="7">
              <a:buNone/>
              <a:defRPr sz="1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lvl="8">
              <a:buNone/>
              <a:defRPr sz="1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2180911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Shape 3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017A310-D857-4F98-A5C1-D94404DF7CA2}"/>
              </a:ext>
            </a:extLst>
          </p:cNvPr>
          <p:cNvSpPr txBox="1">
            <a:spLocks/>
          </p:cNvSpPr>
          <p:nvPr/>
        </p:nvSpPr>
        <p:spPr>
          <a:xfrm>
            <a:off x="4511318" y="1621401"/>
            <a:ext cx="3897505" cy="4446597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577" indent="-228577" defTabSz="1219078">
              <a:spcBef>
                <a:spcPts val="1333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US" sz="1467" dirty="0">
              <a:solidFill>
                <a:srgbClr val="5069D3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AA4808D-6ADF-4B75-8A19-FA216C8F6907}"/>
              </a:ext>
            </a:extLst>
          </p:cNvPr>
          <p:cNvSpPr txBox="1">
            <a:spLocks/>
          </p:cNvSpPr>
          <p:nvPr/>
        </p:nvSpPr>
        <p:spPr>
          <a:xfrm>
            <a:off x="251770" y="5846526"/>
            <a:ext cx="4113275" cy="820971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078">
              <a:lnSpc>
                <a:spcPct val="100000"/>
              </a:lnSpc>
              <a:spcBef>
                <a:spcPts val="267"/>
              </a:spcBef>
              <a:buClr>
                <a:srgbClr val="000000"/>
              </a:buClr>
            </a:pPr>
            <a:endParaRPr lang="en-US" sz="1467" dirty="0">
              <a:solidFill>
                <a:srgbClr val="5069D3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64D33DF-C24D-4D85-8A32-A46B83CE6DF4}"/>
              </a:ext>
            </a:extLst>
          </p:cNvPr>
          <p:cNvSpPr txBox="1">
            <a:spLocks/>
          </p:cNvSpPr>
          <p:nvPr/>
        </p:nvSpPr>
        <p:spPr>
          <a:xfrm>
            <a:off x="122041" y="695480"/>
            <a:ext cx="8042739" cy="824839"/>
          </a:xfrm>
          <a:prstGeom prst="rect">
            <a:avLst/>
          </a:prstGeom>
          <a:ln>
            <a:noFill/>
          </a:ln>
        </p:spPr>
        <p:txBody>
          <a:bodyPr vert="horz" lIns="121920" tIns="60960" rIns="121920" bIns="6096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078">
              <a:spcBef>
                <a:spcPts val="1333"/>
              </a:spcBef>
              <a:buClr>
                <a:srgbClr val="000000"/>
              </a:buClr>
            </a:pPr>
            <a:r>
              <a:rPr lang="en-US" sz="2133" b="1" dirty="0">
                <a:solidFill>
                  <a:srgbClr val="60DCD0"/>
                </a:solidFill>
                <a:latin typeface="Sitka Subheading" panose="02000505000000020004" pitchFamily="2" charset="0"/>
                <a:ea typeface="DengXian" panose="02010600030101010101" pitchFamily="2" charset="-122"/>
                <a:cs typeface="Aharoni" panose="02010803020104030203" pitchFamily="2" charset="-79"/>
                <a:sym typeface="Arial"/>
              </a:rPr>
              <a:t>Principal Investigator:</a:t>
            </a:r>
            <a:endParaRPr lang="en-US" sz="2133" dirty="0">
              <a:solidFill>
                <a:srgbClr val="60DCD0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  <a:p>
            <a:pPr defTabSz="1219078">
              <a:spcBef>
                <a:spcPts val="1333"/>
              </a:spcBef>
              <a:buClr>
                <a:srgbClr val="000000"/>
              </a:buClr>
            </a:pPr>
            <a:endParaRPr lang="en-US" sz="2133" dirty="0">
              <a:solidFill>
                <a:srgbClr val="5069D3"/>
              </a:solidFill>
              <a:latin typeface="Arial"/>
              <a:sym typeface="Arial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07A80D7-AFB3-4483-89BB-9612341412B9}"/>
              </a:ext>
            </a:extLst>
          </p:cNvPr>
          <p:cNvSpPr txBox="1">
            <a:spLocks/>
          </p:cNvSpPr>
          <p:nvPr/>
        </p:nvSpPr>
        <p:spPr>
          <a:xfrm>
            <a:off x="8544058" y="5257198"/>
            <a:ext cx="2069788" cy="311201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078">
              <a:lnSpc>
                <a:spcPct val="100000"/>
              </a:lnSpc>
              <a:spcBef>
                <a:spcPts val="1600"/>
              </a:spcBef>
              <a:buClr>
                <a:srgbClr val="000000"/>
              </a:buClr>
            </a:pPr>
            <a:br>
              <a:rPr lang="en-US" sz="1400" dirty="0">
                <a:solidFill>
                  <a:srgbClr val="5069D3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</a:br>
            <a:r>
              <a:rPr lang="en-US" sz="1400" dirty="0">
                <a:solidFill>
                  <a:srgbClr val="5069D3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       : </a:t>
            </a:r>
            <a:endParaRPr lang="en-US" sz="1400" u="sng" dirty="0">
              <a:solidFill>
                <a:srgbClr val="5069D3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2723EAA-CAD6-49F5-8BD9-AF9879B718A8}"/>
              </a:ext>
            </a:extLst>
          </p:cNvPr>
          <p:cNvSpPr txBox="1">
            <a:spLocks/>
          </p:cNvSpPr>
          <p:nvPr/>
        </p:nvSpPr>
        <p:spPr>
          <a:xfrm>
            <a:off x="714187" y="1148532"/>
            <a:ext cx="2176581" cy="497192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 defTabSz="1219078"/>
            <a:r>
              <a:rPr lang="en-US" altLang="zh-TW" sz="2133" b="1" kern="0" dirty="0">
                <a:solidFill>
                  <a:srgbClr val="60DCD0"/>
                </a:solidFill>
                <a:latin typeface="Sitka Subheading" panose="02000505000000020004" pitchFamily="2" charset="0"/>
                <a:ea typeface="DengXian" panose="02010600030101010101" pitchFamily="2" charset="-122"/>
                <a:cs typeface="Aharoni" panose="02010803020104030203" pitchFamily="2" charset="-79"/>
              </a:rPr>
              <a:t>Technology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7CF6F36-AE9A-497E-B489-7F4658DACB2B}"/>
              </a:ext>
            </a:extLst>
          </p:cNvPr>
          <p:cNvSpPr txBox="1">
            <a:spLocks/>
          </p:cNvSpPr>
          <p:nvPr/>
        </p:nvSpPr>
        <p:spPr>
          <a:xfrm>
            <a:off x="4981443" y="1148532"/>
            <a:ext cx="2832180" cy="497192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078"/>
            <a:r>
              <a:rPr lang="en-US" altLang="zh-TW" sz="2133" b="1" kern="0" dirty="0">
                <a:solidFill>
                  <a:srgbClr val="60DCD0"/>
                </a:solidFill>
                <a:latin typeface="Sitka Subheading" panose="02000505000000020004" pitchFamily="2" charset="0"/>
                <a:ea typeface="DengXian" panose="02010600030101010101" pitchFamily="2" charset="-122"/>
                <a:cs typeface="Aharoni" panose="02010803020104030203" pitchFamily="2" charset="-79"/>
              </a:rPr>
              <a:t>Key</a:t>
            </a:r>
            <a:r>
              <a:rPr lang="en-US" altLang="zh-TW" sz="2133" b="1" kern="0" dirty="0">
                <a:solidFill>
                  <a:srgbClr val="60DCD0"/>
                </a:solidFill>
                <a:latin typeface="Sitka Subheading" panose="02000505000000020004" pitchFamily="2" charset="0"/>
              </a:rPr>
              <a:t> </a:t>
            </a:r>
            <a:r>
              <a:rPr lang="en-US" altLang="zh-TW" sz="2133" b="1" kern="0" dirty="0">
                <a:solidFill>
                  <a:srgbClr val="60DCD0"/>
                </a:solidFill>
                <a:latin typeface="Sitka Subheading" panose="02000505000000020004" pitchFamily="2" charset="0"/>
                <a:ea typeface="DengXian" panose="02010600030101010101" pitchFamily="2" charset="-122"/>
                <a:cs typeface="Aharoni" panose="02010803020104030203" pitchFamily="2" charset="-79"/>
              </a:rPr>
              <a:t>Advantages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02306C0C-0E25-4021-829C-CF34CB1AD9D0}"/>
              </a:ext>
            </a:extLst>
          </p:cNvPr>
          <p:cNvSpPr txBox="1">
            <a:spLocks/>
          </p:cNvSpPr>
          <p:nvPr/>
        </p:nvSpPr>
        <p:spPr>
          <a:xfrm>
            <a:off x="641390" y="4681040"/>
            <a:ext cx="3311404" cy="497192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078"/>
            <a:r>
              <a:rPr lang="en-US" altLang="zh-TW" sz="2133" b="1" kern="0" dirty="0">
                <a:solidFill>
                  <a:srgbClr val="60DCD0"/>
                </a:solidFill>
                <a:latin typeface="Sitka Subheading" panose="02000505000000020004" pitchFamily="2" charset="0"/>
                <a:ea typeface="DengXian" panose="02010600030101010101" pitchFamily="2" charset="-122"/>
                <a:cs typeface="Aharoni" panose="02010803020104030203" pitchFamily="2" charset="-79"/>
              </a:rPr>
              <a:t>Stage of Development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E45E207E-7827-4893-A781-FC55F9397D43}"/>
              </a:ext>
            </a:extLst>
          </p:cNvPr>
          <p:cNvSpPr txBox="1">
            <a:spLocks/>
          </p:cNvSpPr>
          <p:nvPr/>
        </p:nvSpPr>
        <p:spPr>
          <a:xfrm>
            <a:off x="9098285" y="3538751"/>
            <a:ext cx="3017372" cy="497192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078"/>
            <a:r>
              <a:rPr lang="en-US" altLang="zh-TW" sz="2133" b="1" kern="0" dirty="0">
                <a:solidFill>
                  <a:srgbClr val="60DCD0"/>
                </a:solidFill>
                <a:latin typeface="Sitka Subheading" panose="02000505000000020004" pitchFamily="2" charset="0"/>
                <a:ea typeface="DengXian" panose="02010600030101010101" pitchFamily="2" charset="-122"/>
                <a:cs typeface="Aharoni" panose="02010803020104030203" pitchFamily="2" charset="-79"/>
              </a:rPr>
              <a:t>Intellectual Property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7BD97957-D6C4-4EB7-A95A-6F402819E497}"/>
              </a:ext>
            </a:extLst>
          </p:cNvPr>
          <p:cNvSpPr txBox="1">
            <a:spLocks/>
          </p:cNvSpPr>
          <p:nvPr/>
        </p:nvSpPr>
        <p:spPr>
          <a:xfrm>
            <a:off x="8932742" y="5023992"/>
            <a:ext cx="3311404" cy="497192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078"/>
            <a:r>
              <a:rPr lang="en-US" altLang="zh-TW" sz="2133" b="1" kern="0" dirty="0">
                <a:solidFill>
                  <a:srgbClr val="60DCD0"/>
                </a:solidFill>
                <a:latin typeface="Sitka Subheading" panose="02000505000000020004" pitchFamily="2" charset="0"/>
                <a:ea typeface="DengXian" panose="02010600030101010101" pitchFamily="2" charset="-122"/>
                <a:cs typeface="Aharoni" panose="02010803020104030203" pitchFamily="2" charset="-79"/>
              </a:rPr>
              <a:t>Contact</a:t>
            </a:r>
          </a:p>
        </p:txBody>
      </p:sp>
      <p:grpSp>
        <p:nvGrpSpPr>
          <p:cNvPr id="28" name="Google Shape;4468;p48">
            <a:extLst>
              <a:ext uri="{FF2B5EF4-FFF2-40B4-BE49-F238E27FC236}">
                <a16:creationId xmlns:a16="http://schemas.microsoft.com/office/drawing/2014/main" id="{49BAA934-A96D-4849-8837-533F0B5F2277}"/>
              </a:ext>
            </a:extLst>
          </p:cNvPr>
          <p:cNvGrpSpPr/>
          <p:nvPr/>
        </p:nvGrpSpPr>
        <p:grpSpPr>
          <a:xfrm>
            <a:off x="4511318" y="1105484"/>
            <a:ext cx="476701" cy="466244"/>
            <a:chOff x="5970800" y="1619250"/>
            <a:chExt cx="428650" cy="456725"/>
          </a:xfrm>
          <a:solidFill>
            <a:srgbClr val="60DCD0"/>
          </a:solidFill>
        </p:grpSpPr>
        <p:sp>
          <p:nvSpPr>
            <p:cNvPr id="29" name="Google Shape;4469;p48">
              <a:extLst>
                <a:ext uri="{FF2B5EF4-FFF2-40B4-BE49-F238E27FC236}">
                  <a16:creationId xmlns:a16="http://schemas.microsoft.com/office/drawing/2014/main" id="{2AF7B0FB-39B2-4BCD-B879-7EB1DE0AFD24}"/>
                </a:ext>
              </a:extLst>
            </p:cNvPr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l" t="t" r="r" b="b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078">
                <a:buClr>
                  <a:srgbClr val="000000"/>
                </a:buClr>
              </a:pPr>
              <a:endParaRPr sz="1867" kern="0">
                <a:solidFill>
                  <a:srgbClr val="5069D3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4470;p48">
              <a:extLst>
                <a:ext uri="{FF2B5EF4-FFF2-40B4-BE49-F238E27FC236}">
                  <a16:creationId xmlns:a16="http://schemas.microsoft.com/office/drawing/2014/main" id="{7B6A90B0-9D79-4926-9181-2BFDB2C833A1}"/>
                </a:ext>
              </a:extLst>
            </p:cNvPr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l" t="t" r="r" b="b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078">
                <a:buClr>
                  <a:srgbClr val="000000"/>
                </a:buClr>
              </a:pPr>
              <a:endParaRPr sz="1867" kern="0">
                <a:solidFill>
                  <a:srgbClr val="5069D3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4471;p48">
              <a:extLst>
                <a:ext uri="{FF2B5EF4-FFF2-40B4-BE49-F238E27FC236}">
                  <a16:creationId xmlns:a16="http://schemas.microsoft.com/office/drawing/2014/main" id="{904D2BF2-B02A-480E-9A85-72465A2C55E0}"/>
                </a:ext>
              </a:extLst>
            </p:cNvPr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l" t="t" r="r" b="b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078">
                <a:buClr>
                  <a:srgbClr val="000000"/>
                </a:buClr>
              </a:pPr>
              <a:endParaRPr sz="1867" kern="0">
                <a:solidFill>
                  <a:srgbClr val="5069D3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4472;p48">
              <a:extLst>
                <a:ext uri="{FF2B5EF4-FFF2-40B4-BE49-F238E27FC236}">
                  <a16:creationId xmlns:a16="http://schemas.microsoft.com/office/drawing/2014/main" id="{BE927FD3-EA84-407F-ADC5-F726C6BF14E2}"/>
                </a:ext>
              </a:extLst>
            </p:cNvPr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l" t="t" r="r" b="b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078">
                <a:buClr>
                  <a:srgbClr val="000000"/>
                </a:buClr>
              </a:pPr>
              <a:endParaRPr sz="1867" kern="0">
                <a:solidFill>
                  <a:srgbClr val="5069D3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4473;p48">
              <a:extLst>
                <a:ext uri="{FF2B5EF4-FFF2-40B4-BE49-F238E27FC236}">
                  <a16:creationId xmlns:a16="http://schemas.microsoft.com/office/drawing/2014/main" id="{971BBF21-088A-403F-A62D-6EA70F5F6E3D}"/>
                </a:ext>
              </a:extLst>
            </p:cNvPr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l" t="t" r="r" b="b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078">
                <a:buClr>
                  <a:srgbClr val="000000"/>
                </a:buClr>
              </a:pPr>
              <a:endParaRPr sz="1867" kern="0">
                <a:solidFill>
                  <a:srgbClr val="5069D3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4" name="Google Shape;4411;p48">
            <a:extLst>
              <a:ext uri="{FF2B5EF4-FFF2-40B4-BE49-F238E27FC236}">
                <a16:creationId xmlns:a16="http://schemas.microsoft.com/office/drawing/2014/main" id="{A569320F-1E15-4540-8E45-30A47DEEDEEC}"/>
              </a:ext>
            </a:extLst>
          </p:cNvPr>
          <p:cNvGrpSpPr/>
          <p:nvPr/>
        </p:nvGrpSpPr>
        <p:grpSpPr>
          <a:xfrm>
            <a:off x="251769" y="4709736"/>
            <a:ext cx="417108" cy="391992"/>
            <a:chOff x="6660750" y="298550"/>
            <a:chExt cx="396900" cy="396300"/>
          </a:xfrm>
          <a:solidFill>
            <a:srgbClr val="60DCD0"/>
          </a:solidFill>
        </p:grpSpPr>
        <p:sp>
          <p:nvSpPr>
            <p:cNvPr id="35" name="Google Shape;4412;p48">
              <a:extLst>
                <a:ext uri="{FF2B5EF4-FFF2-40B4-BE49-F238E27FC236}">
                  <a16:creationId xmlns:a16="http://schemas.microsoft.com/office/drawing/2014/main" id="{AC9C082E-ED55-4F05-8B10-7E1CF3FEDE98}"/>
                </a:ext>
              </a:extLst>
            </p:cNvPr>
            <p:cNvSpPr/>
            <p:nvPr/>
          </p:nvSpPr>
          <p:spPr>
            <a:xfrm>
              <a:off x="6660750" y="298550"/>
              <a:ext cx="396900" cy="396300"/>
            </a:xfrm>
            <a:custGeom>
              <a:avLst/>
              <a:gdLst/>
              <a:ahLst/>
              <a:cxnLst/>
              <a:rect l="l" t="t" r="r" b="b"/>
              <a:pathLst>
                <a:path w="15876" h="15852" extrusionOk="0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078">
                <a:buClr>
                  <a:srgbClr val="000000"/>
                </a:buClr>
              </a:pPr>
              <a:endParaRPr sz="1867" kern="0">
                <a:solidFill>
                  <a:srgbClr val="5069D3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4413;p48">
              <a:extLst>
                <a:ext uri="{FF2B5EF4-FFF2-40B4-BE49-F238E27FC236}">
                  <a16:creationId xmlns:a16="http://schemas.microsoft.com/office/drawing/2014/main" id="{11E95D54-B2E8-4582-A11C-724019039FAF}"/>
                </a:ext>
              </a:extLst>
            </p:cNvPr>
            <p:cNvSpPr/>
            <p:nvPr/>
          </p:nvSpPr>
          <p:spPr>
            <a:xfrm>
              <a:off x="6697400" y="335200"/>
              <a:ext cx="323625" cy="323025"/>
            </a:xfrm>
            <a:custGeom>
              <a:avLst/>
              <a:gdLst/>
              <a:ahLst/>
              <a:cxnLst/>
              <a:rect l="l" t="t" r="r" b="b"/>
              <a:pathLst>
                <a:path w="12945" h="12921" extrusionOk="0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078">
                <a:buClr>
                  <a:srgbClr val="000000"/>
                </a:buClr>
              </a:pPr>
              <a:endParaRPr sz="1867" kern="0">
                <a:solidFill>
                  <a:srgbClr val="5069D3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1" name="Google Shape;4440;p48">
            <a:extLst>
              <a:ext uri="{FF2B5EF4-FFF2-40B4-BE49-F238E27FC236}">
                <a16:creationId xmlns:a16="http://schemas.microsoft.com/office/drawing/2014/main" id="{2617FCA1-12DB-4712-B6D6-E4D0CFFA686F}"/>
              </a:ext>
            </a:extLst>
          </p:cNvPr>
          <p:cNvGrpSpPr/>
          <p:nvPr/>
        </p:nvGrpSpPr>
        <p:grpSpPr>
          <a:xfrm>
            <a:off x="8690329" y="5571108"/>
            <a:ext cx="219456" cy="146304"/>
            <a:chOff x="559275" y="1683950"/>
            <a:chExt cx="466500" cy="327300"/>
          </a:xfrm>
          <a:solidFill>
            <a:srgbClr val="60DCD0"/>
          </a:solidFill>
        </p:grpSpPr>
        <p:sp>
          <p:nvSpPr>
            <p:cNvPr id="42" name="Google Shape;4441;p48">
              <a:extLst>
                <a:ext uri="{FF2B5EF4-FFF2-40B4-BE49-F238E27FC236}">
                  <a16:creationId xmlns:a16="http://schemas.microsoft.com/office/drawing/2014/main" id="{D023ECA1-05B9-4BCF-B865-BDF6D9F8FF23}"/>
                </a:ext>
              </a:extLst>
            </p:cNvPr>
            <p:cNvSpPr/>
            <p:nvPr/>
          </p:nvSpPr>
          <p:spPr>
            <a:xfrm>
              <a:off x="559275" y="1683950"/>
              <a:ext cx="466500" cy="197850"/>
            </a:xfrm>
            <a:custGeom>
              <a:avLst/>
              <a:gdLst/>
              <a:ahLst/>
              <a:cxnLst/>
              <a:rect l="l" t="t" r="r" b="b"/>
              <a:pathLst>
                <a:path w="18660" h="7914" extrusionOk="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078">
                <a:buClr>
                  <a:srgbClr val="000000"/>
                </a:buClr>
              </a:pPr>
              <a:endParaRPr sz="1867" kern="0">
                <a:solidFill>
                  <a:srgbClr val="5069D3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4442;p48">
              <a:extLst>
                <a:ext uri="{FF2B5EF4-FFF2-40B4-BE49-F238E27FC236}">
                  <a16:creationId xmlns:a16="http://schemas.microsoft.com/office/drawing/2014/main" id="{137BC3A6-BC27-47DE-A95F-0461AD2647FC}"/>
                </a:ext>
              </a:extLst>
            </p:cNvPr>
            <p:cNvSpPr/>
            <p:nvPr/>
          </p:nvSpPr>
          <p:spPr>
            <a:xfrm>
              <a:off x="559275" y="1727925"/>
              <a:ext cx="466500" cy="283325"/>
            </a:xfrm>
            <a:custGeom>
              <a:avLst/>
              <a:gdLst/>
              <a:ahLst/>
              <a:cxnLst/>
              <a:rect l="l" t="t" r="r" b="b"/>
              <a:pathLst>
                <a:path w="18660" h="11333" extrusionOk="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078">
                <a:buClr>
                  <a:srgbClr val="000000"/>
                </a:buClr>
              </a:pPr>
              <a:endParaRPr sz="1867" kern="0">
                <a:solidFill>
                  <a:srgbClr val="5069D3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4" name="Google Shape;4622;p48">
            <a:extLst>
              <a:ext uri="{FF2B5EF4-FFF2-40B4-BE49-F238E27FC236}">
                <a16:creationId xmlns:a16="http://schemas.microsoft.com/office/drawing/2014/main" id="{B9CF7B98-A181-48FC-891A-648ADC907145}"/>
              </a:ext>
            </a:extLst>
          </p:cNvPr>
          <p:cNvGrpSpPr/>
          <p:nvPr/>
        </p:nvGrpSpPr>
        <p:grpSpPr>
          <a:xfrm>
            <a:off x="209582" y="1148532"/>
            <a:ext cx="529905" cy="488571"/>
            <a:chOff x="5241175" y="4959100"/>
            <a:chExt cx="539775" cy="517775"/>
          </a:xfrm>
          <a:solidFill>
            <a:srgbClr val="60DCD0"/>
          </a:solidFill>
        </p:grpSpPr>
        <p:sp>
          <p:nvSpPr>
            <p:cNvPr id="45" name="Google Shape;4623;p48">
              <a:extLst>
                <a:ext uri="{FF2B5EF4-FFF2-40B4-BE49-F238E27FC236}">
                  <a16:creationId xmlns:a16="http://schemas.microsoft.com/office/drawing/2014/main" id="{DD6DFBBF-D806-4359-9BA6-D00FD356B0B9}"/>
                </a:ext>
              </a:extLst>
            </p:cNvPr>
            <p:cNvSpPr/>
            <p:nvPr/>
          </p:nvSpPr>
          <p:spPr>
            <a:xfrm>
              <a:off x="5575150" y="4959100"/>
              <a:ext cx="161225" cy="178300"/>
            </a:xfrm>
            <a:custGeom>
              <a:avLst/>
              <a:gdLst/>
              <a:ahLst/>
              <a:cxnLst/>
              <a:rect l="l" t="t" r="r" b="b"/>
              <a:pathLst>
                <a:path w="6449" h="7132" extrusionOk="0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078">
                <a:buClr>
                  <a:srgbClr val="000000"/>
                </a:buClr>
              </a:pPr>
              <a:endParaRPr sz="1867" kern="0">
                <a:solidFill>
                  <a:srgbClr val="5069D3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4624;p48">
              <a:extLst>
                <a:ext uri="{FF2B5EF4-FFF2-40B4-BE49-F238E27FC236}">
                  <a16:creationId xmlns:a16="http://schemas.microsoft.com/office/drawing/2014/main" id="{8EA3832F-37EA-46E8-B2F0-F04387A981F8}"/>
                </a:ext>
              </a:extLst>
            </p:cNvPr>
            <p:cNvSpPr/>
            <p:nvPr/>
          </p:nvSpPr>
          <p:spPr>
            <a:xfrm>
              <a:off x="5330925" y="4985350"/>
              <a:ext cx="128250" cy="148400"/>
            </a:xfrm>
            <a:custGeom>
              <a:avLst/>
              <a:gdLst/>
              <a:ahLst/>
              <a:cxnLst/>
              <a:rect l="l" t="t" r="r" b="b"/>
              <a:pathLst>
                <a:path w="5130" h="5936" extrusionOk="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078">
                <a:buClr>
                  <a:srgbClr val="000000"/>
                </a:buClr>
              </a:pPr>
              <a:endParaRPr sz="1867" kern="0">
                <a:solidFill>
                  <a:srgbClr val="5069D3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4625;p48">
              <a:extLst>
                <a:ext uri="{FF2B5EF4-FFF2-40B4-BE49-F238E27FC236}">
                  <a16:creationId xmlns:a16="http://schemas.microsoft.com/office/drawing/2014/main" id="{99744650-11E9-4DEB-9F16-EE2D8A0C31D8}"/>
                </a:ext>
              </a:extLst>
            </p:cNvPr>
            <p:cNvSpPr/>
            <p:nvPr/>
          </p:nvSpPr>
          <p:spPr>
            <a:xfrm>
              <a:off x="5241175" y="5241175"/>
              <a:ext cx="180125" cy="109325"/>
            </a:xfrm>
            <a:custGeom>
              <a:avLst/>
              <a:gdLst/>
              <a:ahLst/>
              <a:cxnLst/>
              <a:rect l="l" t="t" r="r" b="b"/>
              <a:pathLst>
                <a:path w="7205" h="4373" extrusionOk="0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078">
                <a:buClr>
                  <a:srgbClr val="000000"/>
                </a:buClr>
              </a:pPr>
              <a:endParaRPr sz="1867" kern="0">
                <a:solidFill>
                  <a:srgbClr val="5069D3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4626;p48">
              <a:extLst>
                <a:ext uri="{FF2B5EF4-FFF2-40B4-BE49-F238E27FC236}">
                  <a16:creationId xmlns:a16="http://schemas.microsoft.com/office/drawing/2014/main" id="{307B7A44-F1CA-4463-A5ED-421286C4FCCD}"/>
                </a:ext>
              </a:extLst>
            </p:cNvPr>
            <p:cNvSpPr/>
            <p:nvPr/>
          </p:nvSpPr>
          <p:spPr>
            <a:xfrm>
              <a:off x="5461575" y="5316900"/>
              <a:ext cx="89175" cy="159975"/>
            </a:xfrm>
            <a:custGeom>
              <a:avLst/>
              <a:gdLst/>
              <a:ahLst/>
              <a:cxnLst/>
              <a:rect l="l" t="t" r="r" b="b"/>
              <a:pathLst>
                <a:path w="3567" h="6399" extrusionOk="0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078">
                <a:buClr>
                  <a:srgbClr val="000000"/>
                </a:buClr>
              </a:pPr>
              <a:endParaRPr sz="1867" kern="0">
                <a:solidFill>
                  <a:srgbClr val="5069D3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4627;p48">
              <a:extLst>
                <a:ext uri="{FF2B5EF4-FFF2-40B4-BE49-F238E27FC236}">
                  <a16:creationId xmlns:a16="http://schemas.microsoft.com/office/drawing/2014/main" id="{767DF0DB-124D-4DA2-89D7-A3FBB20D3E40}"/>
                </a:ext>
              </a:extLst>
            </p:cNvPr>
            <p:cNvSpPr/>
            <p:nvPr/>
          </p:nvSpPr>
          <p:spPr>
            <a:xfrm>
              <a:off x="5619100" y="5194175"/>
              <a:ext cx="161850" cy="89775"/>
            </a:xfrm>
            <a:custGeom>
              <a:avLst/>
              <a:gdLst/>
              <a:ahLst/>
              <a:cxnLst/>
              <a:rect l="l" t="t" r="r" b="b"/>
              <a:pathLst>
                <a:path w="6474" h="3591" extrusionOk="0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078">
                <a:buClr>
                  <a:srgbClr val="000000"/>
                </a:buClr>
              </a:pPr>
              <a:endParaRPr sz="1867" kern="0">
                <a:solidFill>
                  <a:srgbClr val="5069D3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4628;p48">
              <a:extLst>
                <a:ext uri="{FF2B5EF4-FFF2-40B4-BE49-F238E27FC236}">
                  <a16:creationId xmlns:a16="http://schemas.microsoft.com/office/drawing/2014/main" id="{5AF8A187-4362-400A-917A-9F42DD6D9D4B}"/>
                </a:ext>
              </a:extLst>
            </p:cNvPr>
            <p:cNvSpPr/>
            <p:nvPr/>
          </p:nvSpPr>
          <p:spPr>
            <a:xfrm>
              <a:off x="5420075" y="5116000"/>
              <a:ext cx="189300" cy="189925"/>
            </a:xfrm>
            <a:custGeom>
              <a:avLst/>
              <a:gdLst/>
              <a:ahLst/>
              <a:cxnLst/>
              <a:rect l="l" t="t" r="r" b="b"/>
              <a:pathLst>
                <a:path w="7572" h="7597" extrusionOk="0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078">
                <a:buClr>
                  <a:srgbClr val="000000"/>
                </a:buClr>
              </a:pPr>
              <a:endParaRPr sz="1867" kern="0">
                <a:solidFill>
                  <a:srgbClr val="5069D3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8" name="Google Shape;4414;p48">
            <a:extLst>
              <a:ext uri="{FF2B5EF4-FFF2-40B4-BE49-F238E27FC236}">
                <a16:creationId xmlns:a16="http://schemas.microsoft.com/office/drawing/2014/main" id="{CF1EEAF9-08EF-4217-9440-AF5B28F02371}"/>
              </a:ext>
            </a:extLst>
          </p:cNvPr>
          <p:cNvGrpSpPr/>
          <p:nvPr/>
        </p:nvGrpSpPr>
        <p:grpSpPr>
          <a:xfrm>
            <a:off x="8837158" y="3562561"/>
            <a:ext cx="304611" cy="382804"/>
            <a:chOff x="584925" y="922575"/>
            <a:chExt cx="415200" cy="502525"/>
          </a:xfrm>
          <a:solidFill>
            <a:srgbClr val="60DCD0"/>
          </a:solidFill>
        </p:grpSpPr>
        <p:sp>
          <p:nvSpPr>
            <p:cNvPr id="59" name="Google Shape;4415;p48">
              <a:extLst>
                <a:ext uri="{FF2B5EF4-FFF2-40B4-BE49-F238E27FC236}">
                  <a16:creationId xmlns:a16="http://schemas.microsoft.com/office/drawing/2014/main" id="{1C71A0D8-9347-4D15-B07F-13FE2321D018}"/>
                </a:ext>
              </a:extLst>
            </p:cNvPr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l" t="t" r="r" b="b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078">
                <a:buClr>
                  <a:srgbClr val="000000"/>
                </a:buClr>
              </a:pPr>
              <a:endParaRPr sz="1867" kern="0">
                <a:solidFill>
                  <a:srgbClr val="5069D3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4416;p48">
              <a:extLst>
                <a:ext uri="{FF2B5EF4-FFF2-40B4-BE49-F238E27FC236}">
                  <a16:creationId xmlns:a16="http://schemas.microsoft.com/office/drawing/2014/main" id="{2ED301E9-7F95-4DDD-AD89-AE3D116C32B2}"/>
                </a:ext>
              </a:extLst>
            </p:cNvPr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078">
                <a:buClr>
                  <a:srgbClr val="000000"/>
                </a:buClr>
              </a:pPr>
              <a:endParaRPr sz="1867" kern="0">
                <a:solidFill>
                  <a:srgbClr val="5069D3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4417;p48">
              <a:extLst>
                <a:ext uri="{FF2B5EF4-FFF2-40B4-BE49-F238E27FC236}">
                  <a16:creationId xmlns:a16="http://schemas.microsoft.com/office/drawing/2014/main" id="{57F1028E-BD67-46C8-A8CA-B0CFCD6B1F19}"/>
                </a:ext>
              </a:extLst>
            </p:cNvPr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l" t="t" r="r" b="b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078">
                <a:buClr>
                  <a:srgbClr val="000000"/>
                </a:buClr>
              </a:pPr>
              <a:endParaRPr sz="1867" kern="0">
                <a:solidFill>
                  <a:srgbClr val="5069D3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2" name="Google Shape;4527;p48">
            <a:extLst>
              <a:ext uri="{FF2B5EF4-FFF2-40B4-BE49-F238E27FC236}">
                <a16:creationId xmlns:a16="http://schemas.microsoft.com/office/drawing/2014/main" id="{360CD8C7-C280-4EE8-BBF6-6CA629DED930}"/>
              </a:ext>
            </a:extLst>
          </p:cNvPr>
          <p:cNvSpPr/>
          <p:nvPr/>
        </p:nvSpPr>
        <p:spPr>
          <a:xfrm>
            <a:off x="8631519" y="3672775"/>
            <a:ext cx="137172" cy="155092"/>
          </a:xfrm>
          <a:custGeom>
            <a:avLst/>
            <a:gdLst/>
            <a:ahLst/>
            <a:cxnLst/>
            <a:rect l="l" t="t" r="r" b="b"/>
            <a:pathLst>
              <a:path w="12896" h="18563" extrusionOk="0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rgbClr val="60DCD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078">
              <a:buClr>
                <a:srgbClr val="000000"/>
              </a:buClr>
            </a:pPr>
            <a:endParaRPr sz="1867" kern="0">
              <a:solidFill>
                <a:srgbClr val="5069D3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8" name="Google Shape;4511;p48">
            <a:extLst>
              <a:ext uri="{FF2B5EF4-FFF2-40B4-BE49-F238E27FC236}">
                <a16:creationId xmlns:a16="http://schemas.microsoft.com/office/drawing/2014/main" id="{D74372E7-5863-4C13-953F-60B405D88ACC}"/>
              </a:ext>
            </a:extLst>
          </p:cNvPr>
          <p:cNvSpPr/>
          <p:nvPr/>
        </p:nvSpPr>
        <p:spPr>
          <a:xfrm>
            <a:off x="8665251" y="5057094"/>
            <a:ext cx="277288" cy="379743"/>
          </a:xfrm>
          <a:custGeom>
            <a:avLst/>
            <a:gdLst/>
            <a:ahLst/>
            <a:cxnLst/>
            <a:rect l="l" t="t" r="r" b="b"/>
            <a:pathLst>
              <a:path w="11870" h="20565" extrusionOk="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60DCD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078">
              <a:buClr>
                <a:srgbClr val="000000"/>
              </a:buClr>
            </a:pPr>
            <a:endParaRPr sz="1867" kern="0">
              <a:solidFill>
                <a:srgbClr val="5069D3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13F0E879-51DA-48AB-819E-177A535BB115}"/>
              </a:ext>
            </a:extLst>
          </p:cNvPr>
          <p:cNvSpPr txBox="1">
            <a:spLocks/>
          </p:cNvSpPr>
          <p:nvPr/>
        </p:nvSpPr>
        <p:spPr>
          <a:xfrm>
            <a:off x="4544016" y="5221281"/>
            <a:ext cx="3507923" cy="1321084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577" indent="-228577" defTabSz="1219078">
              <a:lnSpc>
                <a:spcPct val="100000"/>
              </a:lnSpc>
              <a:spcBef>
                <a:spcPts val="267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5069D3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C8B519-442E-444D-9A9E-AEAF3FA84A80}"/>
              </a:ext>
            </a:extLst>
          </p:cNvPr>
          <p:cNvSpPr txBox="1">
            <a:spLocks/>
          </p:cNvSpPr>
          <p:nvPr/>
        </p:nvSpPr>
        <p:spPr>
          <a:xfrm>
            <a:off x="4957503" y="4681040"/>
            <a:ext cx="2176581" cy="497192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078"/>
            <a:r>
              <a:rPr lang="en-US" altLang="zh-TW" sz="2133" b="1" kern="0" dirty="0">
                <a:solidFill>
                  <a:srgbClr val="60DCD0"/>
                </a:solidFill>
                <a:latin typeface="Sitka Subheading" panose="02000505000000020004" pitchFamily="2" charset="0"/>
                <a:ea typeface="DengXian" panose="02010600030101010101" pitchFamily="2" charset="-122"/>
                <a:cs typeface="Aharoni" panose="02010803020104030203" pitchFamily="2" charset="-79"/>
              </a:rPr>
              <a:t>Opportunities</a:t>
            </a:r>
          </a:p>
        </p:txBody>
      </p:sp>
      <p:grpSp>
        <p:nvGrpSpPr>
          <p:cNvPr id="4" name="Google Shape;4522;p48">
            <a:extLst>
              <a:ext uri="{FF2B5EF4-FFF2-40B4-BE49-F238E27FC236}">
                <a16:creationId xmlns:a16="http://schemas.microsoft.com/office/drawing/2014/main" id="{C07F98D8-A780-47A1-81C8-E4D466656B75}"/>
              </a:ext>
            </a:extLst>
          </p:cNvPr>
          <p:cNvGrpSpPr/>
          <p:nvPr/>
        </p:nvGrpSpPr>
        <p:grpSpPr>
          <a:xfrm>
            <a:off x="4619009" y="4681042"/>
            <a:ext cx="412592" cy="439289"/>
            <a:chOff x="3955900" y="2984500"/>
            <a:chExt cx="414000" cy="422525"/>
          </a:xfrm>
          <a:solidFill>
            <a:srgbClr val="60DCD0"/>
          </a:solidFill>
        </p:grpSpPr>
        <p:sp>
          <p:nvSpPr>
            <p:cNvPr id="12" name="Google Shape;4523;p48">
              <a:extLst>
                <a:ext uri="{FF2B5EF4-FFF2-40B4-BE49-F238E27FC236}">
                  <a16:creationId xmlns:a16="http://schemas.microsoft.com/office/drawing/2014/main" id="{E5C642DC-5D39-4BAF-AB32-0F072458F72E}"/>
                </a:ext>
              </a:extLst>
            </p:cNvPr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l" t="t" r="r" b="b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078">
                <a:buClr>
                  <a:srgbClr val="000000"/>
                </a:buClr>
              </a:pPr>
              <a:endParaRPr sz="1867" kern="0">
                <a:solidFill>
                  <a:srgbClr val="5069D3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4524;p48">
              <a:extLst>
                <a:ext uri="{FF2B5EF4-FFF2-40B4-BE49-F238E27FC236}">
                  <a16:creationId xmlns:a16="http://schemas.microsoft.com/office/drawing/2014/main" id="{F0EC2DB3-2142-4618-BD9D-E02132019366}"/>
                </a:ext>
              </a:extLst>
            </p:cNvPr>
            <p:cNvSpPr/>
            <p:nvPr/>
          </p:nvSpPr>
          <p:spPr>
            <a:xfrm>
              <a:off x="3992525" y="3021125"/>
              <a:ext cx="242425" cy="242425"/>
            </a:xfrm>
            <a:custGeom>
              <a:avLst/>
              <a:gdLst/>
              <a:ahLst/>
              <a:cxnLst/>
              <a:rect l="l" t="t" r="r" b="b"/>
              <a:pathLst>
                <a:path w="9697" h="9697" extrusionOk="0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078">
                <a:buClr>
                  <a:srgbClr val="000000"/>
                </a:buClr>
              </a:pPr>
              <a:endParaRPr sz="1867" kern="0">
                <a:solidFill>
                  <a:srgbClr val="5069D3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4525;p48">
              <a:extLst>
                <a:ext uri="{FF2B5EF4-FFF2-40B4-BE49-F238E27FC236}">
                  <a16:creationId xmlns:a16="http://schemas.microsoft.com/office/drawing/2014/main" id="{0C935757-BB3F-4BA8-8AC9-5F89E910B9E1}"/>
                </a:ext>
              </a:extLst>
            </p:cNvPr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l" t="t" r="r" b="b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078">
                <a:buClr>
                  <a:srgbClr val="000000"/>
                </a:buClr>
              </a:pPr>
              <a:endParaRPr sz="1867" kern="0">
                <a:solidFill>
                  <a:srgbClr val="5069D3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9B12B31E-A968-4D38-8CDA-C459346262CD}"/>
              </a:ext>
            </a:extLst>
          </p:cNvPr>
          <p:cNvSpPr txBox="1">
            <a:spLocks/>
          </p:cNvSpPr>
          <p:nvPr/>
        </p:nvSpPr>
        <p:spPr>
          <a:xfrm>
            <a:off x="122042" y="-22705"/>
            <a:ext cx="12931887" cy="685937"/>
          </a:xfrm>
          <a:prstGeom prst="rect">
            <a:avLst/>
          </a:prstGeom>
          <a:ln>
            <a:noFill/>
          </a:ln>
        </p:spPr>
        <p:txBody>
          <a:bodyPr vert="horz" lIns="121920" tIns="60960" rIns="121920" bIns="6096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219078">
              <a:defRPr/>
            </a:pPr>
            <a:r>
              <a:rPr lang="en-US" sz="2667" b="1" dirty="0">
                <a:solidFill>
                  <a:srgbClr val="60DCD0"/>
                </a:solidFill>
                <a:latin typeface="Sitka Subheading" panose="02000505000000020004" pitchFamily="2" charset="0"/>
                <a:sym typeface="Arial"/>
              </a:rPr>
              <a:t>Project Name</a:t>
            </a:r>
            <a:endParaRPr lang="en-US" sz="1400" b="1" dirty="0">
              <a:solidFill>
                <a:srgbClr val="60DCD0"/>
              </a:solidFill>
              <a:latin typeface="Sitka Subheading" panose="02000505000000020004" pitchFamily="2" charset="0"/>
              <a:ea typeface="Cambria" panose="020405030504060302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7" name="Picture 16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3411908-D31F-8AF1-F3F0-230516E315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059" y="6201152"/>
            <a:ext cx="3571599" cy="549258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F5C99CD-D706-4CB5-9665-FEFC81F97C1B}"/>
              </a:ext>
            </a:extLst>
          </p:cNvPr>
          <p:cNvSpPr/>
          <p:nvPr/>
        </p:nvSpPr>
        <p:spPr>
          <a:xfrm>
            <a:off x="8544058" y="913410"/>
            <a:ext cx="3282728" cy="2104219"/>
          </a:xfrm>
          <a:prstGeom prst="rect">
            <a:avLst/>
          </a:prstGeom>
          <a:solidFill>
            <a:srgbClr val="60DCD0"/>
          </a:solidFill>
          <a:ln>
            <a:solidFill>
              <a:srgbClr val="60DCD0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1"/>
            <a:r>
              <a:rPr lang="en-HK" dirty="0">
                <a:solidFill>
                  <a:schemeClr val="bg1"/>
                </a:solidFill>
                <a:latin typeface="Sitka Subheading" pitchFamily="2" charset="0"/>
              </a:rPr>
              <a:t>Supporting Visual </a:t>
            </a:r>
          </a:p>
          <a:p>
            <a:pPr algn="ctr" defTabSz="914331"/>
            <a:r>
              <a:rPr lang="en-HK" dirty="0">
                <a:solidFill>
                  <a:schemeClr val="bg1"/>
                </a:solidFill>
                <a:latin typeface="Sitka Subheading" pitchFamily="2" charset="0"/>
              </a:rPr>
              <a:t>(if available)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wbray template">
  <a:themeElements>
    <a:clrScheme name="Custom 347">
      <a:dk1>
        <a:srgbClr val="003B55"/>
      </a:dk1>
      <a:lt1>
        <a:srgbClr val="FFFFFF"/>
      </a:lt1>
      <a:dk2>
        <a:srgbClr val="0B87A1"/>
      </a:dk2>
      <a:lt2>
        <a:srgbClr val="EEF1EE"/>
      </a:lt2>
      <a:accent1>
        <a:srgbClr val="D3EBD5"/>
      </a:accent1>
      <a:accent2>
        <a:srgbClr val="80BFB7"/>
      </a:accent2>
      <a:accent3>
        <a:srgbClr val="0B87A1"/>
      </a:accent3>
      <a:accent4>
        <a:srgbClr val="01597F"/>
      </a:accent4>
      <a:accent5>
        <a:srgbClr val="003B55"/>
      </a:accent5>
      <a:accent6>
        <a:srgbClr val="001120"/>
      </a:accent6>
      <a:hlink>
        <a:srgbClr val="01597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9f8b5b8-59e3-4595-adb5-bb91dad606c3">
      <Terms xmlns="http://schemas.microsoft.com/office/infopath/2007/PartnerControls"/>
    </lcf76f155ced4ddcb4097134ff3c332f>
    <Bank_x0020_Transaction_x0020_Record xmlns="09f8b5b8-59e3-4595-adb5-bb91dad606c3">
      <Url xsi:nil="true"/>
      <Description xsi:nil="true"/>
    </Bank_x0020_Transaction_x0020_Record>
    <TaxCatchAll xmlns="9b2d4573-aaf5-44ce-a46e-3ad7213e6a5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4EC7952523C341A88FD355DE9C903D" ma:contentTypeVersion="17" ma:contentTypeDescription="Create a new document." ma:contentTypeScope="" ma:versionID="9b7e6fed73f601881917475348bae496">
  <xsd:schema xmlns:xsd="http://www.w3.org/2001/XMLSchema" xmlns:xs="http://www.w3.org/2001/XMLSchema" xmlns:p="http://schemas.microsoft.com/office/2006/metadata/properties" xmlns:ns2="09f8b5b8-59e3-4595-adb5-bb91dad606c3" xmlns:ns3="9b2d4573-aaf5-44ce-a46e-3ad7213e6a52" targetNamespace="http://schemas.microsoft.com/office/2006/metadata/properties" ma:root="true" ma:fieldsID="010669ae516ae5c460270d5ff97b83a8" ns2:_="" ns3:_="">
    <xsd:import namespace="09f8b5b8-59e3-4595-adb5-bb91dad606c3"/>
    <xsd:import namespace="9b2d4573-aaf5-44ce-a46e-3ad7213e6a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  <xsd:element ref="ns2:Bank_x0020_Transaction_x0020_Recor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f8b5b8-59e3-4595-adb5-bb91dad606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717eb59-a66e-4a6c-9b74-376682b8c6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  <xsd:element name="Bank_x0020_Transaction_x0020_Record" ma:index="22" nillable="true" ma:displayName="Transaction Record" ma:format="Hyperlink" ma:internalName="Bank_x0020_Transaction_x0020_Record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2d4573-aaf5-44ce-a46e-3ad7213e6a5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2d4e145-97b7-4b24-9483-aaf286a6bab7}" ma:internalName="TaxCatchAll" ma:showField="CatchAllData" ma:web="9b2d4573-aaf5-44ce-a46e-3ad7213e6a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53FFCE3-CBA5-4D14-A021-D4D46332FB37}">
  <ds:schemaRefs>
    <ds:schemaRef ds:uri="http://schemas.microsoft.com/office/2006/metadata/properties"/>
    <ds:schemaRef ds:uri="http://schemas.microsoft.com/office/infopath/2007/PartnerControls"/>
    <ds:schemaRef ds:uri="09f8b5b8-59e3-4595-adb5-bb91dad606c3"/>
    <ds:schemaRef ds:uri="9b2d4573-aaf5-44ce-a46e-3ad7213e6a52"/>
  </ds:schemaRefs>
</ds:datastoreItem>
</file>

<file path=customXml/itemProps2.xml><?xml version="1.0" encoding="utf-8"?>
<ds:datastoreItem xmlns:ds="http://schemas.openxmlformats.org/officeDocument/2006/customXml" ds:itemID="{0F6C5E1C-C7F6-48EF-888D-E23E29F3785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DDC529C-6643-4A10-9CE1-E310DD39CB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f8b5b8-59e3-4595-adb5-bb91dad606c3"/>
    <ds:schemaRef ds:uri="9b2d4573-aaf5-44ce-a46e-3ad7213e6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24</Words>
  <Application>Microsoft Office PowerPoint</Application>
  <PresentationFormat>Widescreen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Cambria</vt:lpstr>
      <vt:lpstr>Dosis ExtraLight</vt:lpstr>
      <vt:lpstr>Sitka Subheading</vt:lpstr>
      <vt:lpstr>Titillium Web Light</vt:lpstr>
      <vt:lpstr>Mowbray template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Darren Yuen</dc:creator>
  <cp:lastModifiedBy>Darren Yuen</cp:lastModifiedBy>
  <cp:revision>1</cp:revision>
  <dcterms:created xsi:type="dcterms:W3CDTF">2025-07-27T04:45:13Z</dcterms:created>
  <dcterms:modified xsi:type="dcterms:W3CDTF">2026-05-12T09:32:26Z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0x010100AC4EC7952523C341A88FD355DE9C903D</vt:lpwstr>
  </property>
  <property fmtid="{D5CDD505-2E9C-101B-9397-08002B2CF9AE}" pid="3" name="MediaServiceImageTags">
    <vt:lpwstr/>
  </property>
</Properties>
</file>